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6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문, 파일, 바둑판식이(가) 표시된 사진&#10;&#10;자동 생성된 설명">
            <a:extLst>
              <a:ext uri="{FF2B5EF4-FFF2-40B4-BE49-F238E27FC236}">
                <a16:creationId xmlns:a16="http://schemas.microsoft.com/office/drawing/2014/main" id="{E0332A4C-2AE9-4E4B-A1F1-879FDB4A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1" t="1957" r="31137" b="3119"/>
          <a:stretch/>
        </p:blipFill>
        <p:spPr>
          <a:xfrm>
            <a:off x="4723002" y="134224"/>
            <a:ext cx="2860646" cy="65098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F756ED-EE01-4987-ABED-D1F74D4B84AB}"/>
              </a:ext>
            </a:extLst>
          </p:cNvPr>
          <p:cNvSpPr/>
          <p:nvPr/>
        </p:nvSpPr>
        <p:spPr>
          <a:xfrm>
            <a:off x="5059028" y="2080470"/>
            <a:ext cx="2205372" cy="1140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</a:rPr>
              <a:t>비밀 코드는 </a:t>
            </a:r>
            <a:r>
              <a:rPr lang="en-US" altLang="ko-KR" sz="800">
                <a:solidFill>
                  <a:srgbClr val="FF0000"/>
                </a:solidFill>
              </a:rPr>
              <a:t>4</a:t>
            </a:r>
            <a:r>
              <a:rPr lang="ko-KR" altLang="en-US" sz="800">
                <a:solidFill>
                  <a:srgbClr val="FF0000"/>
                </a:solidFill>
              </a:rPr>
              <a:t>자리</a:t>
            </a:r>
            <a:r>
              <a:rPr lang="en-US" altLang="ko-KR" sz="800">
                <a:solidFill>
                  <a:srgbClr val="FF0000"/>
                </a:solidFill>
              </a:rPr>
              <a:t>! 1234 </a:t>
            </a:r>
            <a:r>
              <a:rPr lang="ko-KR" altLang="en-US" sz="800">
                <a:solidFill>
                  <a:srgbClr val="FF0000"/>
                </a:solidFill>
              </a:rPr>
              <a:t>뒤에</a:t>
            </a:r>
            <a:r>
              <a:rPr lang="en-US" altLang="ko-KR" sz="80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보여주는 영향력은 정말 놀랍다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인간이 쉽게 하지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못하는 일들을 </a:t>
            </a:r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는 잘 해 낸다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이젠 점심 메뉴의 결정도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도와주기도 한다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이건 분명 지금의 컴퓨터 공학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에서 계속 강조하는 비밀 코드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비장의 무기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기계 학습</a:t>
            </a:r>
            <a:r>
              <a:rPr lang="en-US" altLang="ko-KR" sz="6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머신 러닝이라고도 불리는 기계학습과 깊은 관련이 있다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가 계속 똑똑해지는 것은 숨겨진 비밀 코드와 같은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기계학습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덕분이니까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단순 반복 작업만 하던 기계가 인간처럼 스스로 학습을 하다니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는 또 어떤 발전을 할까</a:t>
            </a:r>
            <a:r>
              <a:rPr lang="en-US" altLang="ko-KR" sz="6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30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FEEB0-5E4E-4C86-BFAE-5181CF25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57000" brush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76" y="1783010"/>
            <a:ext cx="4293048" cy="32919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60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B33C57-E38C-4FBE-BB1C-4314CDA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1511" y="162886"/>
            <a:ext cx="4188978" cy="5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4C2C9-5F98-4A9F-85B3-FD985003EA7A}"/>
              </a:ext>
            </a:extLst>
          </p:cNvPr>
          <p:cNvSpPr/>
          <p:nvPr/>
        </p:nvSpPr>
        <p:spPr>
          <a:xfrm>
            <a:off x="3442280" y="1413545"/>
            <a:ext cx="5089324" cy="3426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22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22  =  8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 =  16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55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55  =  12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66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66  =  24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77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77  =  ?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UhBee Rice" panose="03000600000000000000" pitchFamily="66" charset="-127"/>
              <a:ea typeface="UhBee Rice" panose="03000600000000000000" pitchFamily="66" charset="-127"/>
              <a:cs typeface="David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77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117</TotalTime>
  <Words>118</Words>
  <Application>Microsoft Office PowerPoint</Application>
  <PresentationFormat>와이드스크린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UhBee Rice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11</cp:revision>
  <dcterms:created xsi:type="dcterms:W3CDTF">2021-10-09T22:41:52Z</dcterms:created>
  <dcterms:modified xsi:type="dcterms:W3CDTF">2021-10-21T19:33:23Z</dcterms:modified>
</cp:coreProperties>
</file>